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57" r:id="rId5"/>
    <p:sldId id="270" r:id="rId6"/>
    <p:sldId id="261" r:id="rId7"/>
    <p:sldId id="263" r:id="rId8"/>
    <p:sldId id="264" r:id="rId9"/>
    <p:sldId id="262" r:id="rId10"/>
    <p:sldId id="266" r:id="rId11"/>
    <p:sldId id="265" r:id="rId12"/>
    <p:sldId id="267" r:id="rId13"/>
    <p:sldId id="269" r:id="rId14"/>
  </p:sldIdLst>
  <p:sldSz cx="9144000" cy="6858000" type="screen4x3"/>
  <p:notesSz cx="6858000" cy="9144000"/>
  <p:embeddedFontLst>
    <p:embeddedFont>
      <p:font typeface="Berlin Sans FB Demi" panose="020E0802020502020306" pitchFamily="34" charset="0"/>
      <p:bold r:id="rId16"/>
    </p:embeddedFont>
    <p:embeddedFont>
      <p:font typeface="Arial Black" panose="020B0A04020102020204" pitchFamily="34" charset="0"/>
      <p:bold r:id="rId17"/>
    </p:embeddedFont>
    <p:embeddedFont>
      <p:font typeface="Eras Bold ITC" panose="020B0907030504020204" pitchFamily="34" charset="0"/>
      <p:regular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Bell MT" panose="02020503060305020303" pitchFamily="18" charset="0"/>
      <p:regular r:id="rId23"/>
      <p:bold r:id="rId24"/>
      <p:italic r:id="rId25"/>
    </p:embeddedFont>
    <p:embeddedFont>
      <p:font typeface="Segoe UI Semibold" panose="020B0702040204020203" pitchFamily="34" charset="0"/>
      <p:bold r:id="rId2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9" autoAdjust="0"/>
  </p:normalViewPr>
  <p:slideViewPr>
    <p:cSldViewPr>
      <p:cViewPr varScale="1">
        <p:scale>
          <a:sx n="53" d="100"/>
          <a:sy n="53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C408D-34E1-4725-A2E7-CF0052099FA5}" type="doc">
      <dgm:prSet loTypeId="urn:microsoft.com/office/officeart/2009/3/layout/OpposingIdeas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6A9FD1-33D9-468C-91BD-20619CA34D60}">
      <dgm:prSet phldrT="[Text]"/>
      <dgm:spPr/>
      <dgm:t>
        <a:bodyPr/>
        <a:lstStyle/>
        <a:p>
          <a:r>
            <a:rPr lang="en-US" dirty="0" smtClean="0"/>
            <a:t>GENESIS 6:8,9</a:t>
          </a:r>
          <a:endParaRPr lang="en-US" dirty="0"/>
        </a:p>
      </dgm:t>
    </dgm:pt>
    <dgm:pt modelId="{AA9A77EC-5583-447F-9D26-BFE7550898E2}" type="parTrans" cxnId="{E99F571A-CCA7-4DC7-B5B1-79E1F97386E6}">
      <dgm:prSet/>
      <dgm:spPr/>
      <dgm:t>
        <a:bodyPr/>
        <a:lstStyle/>
        <a:p>
          <a:endParaRPr lang="en-US"/>
        </a:p>
      </dgm:t>
    </dgm:pt>
    <dgm:pt modelId="{73BC2E72-D6D9-4AE2-80A6-A8C18D6168AF}" type="sibTrans" cxnId="{E99F571A-CCA7-4DC7-B5B1-79E1F97386E6}">
      <dgm:prSet/>
      <dgm:spPr/>
      <dgm:t>
        <a:bodyPr/>
        <a:lstStyle/>
        <a:p>
          <a:endParaRPr lang="en-US"/>
        </a:p>
      </dgm:t>
    </dgm:pt>
    <dgm:pt modelId="{F4C991E4-C29F-49D4-816F-0C7DBA532C5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JUST MAN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C41F77-2C18-48F5-969F-23F914E5C549}" type="parTrans" cxnId="{BDAD4E37-B255-4705-BBDA-215B84E325CF}">
      <dgm:prSet/>
      <dgm:spPr/>
      <dgm:t>
        <a:bodyPr/>
        <a:lstStyle/>
        <a:p>
          <a:endParaRPr lang="en-US"/>
        </a:p>
      </dgm:t>
    </dgm:pt>
    <dgm:pt modelId="{83B4E0F4-E239-44B7-B06C-E21BF63154E3}" type="sibTrans" cxnId="{BDAD4E37-B255-4705-BBDA-215B84E325CF}">
      <dgm:prSet/>
      <dgm:spPr/>
      <dgm:t>
        <a:bodyPr/>
        <a:lstStyle/>
        <a:p>
          <a:endParaRPr lang="en-US"/>
        </a:p>
      </dgm:t>
    </dgm:pt>
    <dgm:pt modelId="{2F967226-6F7E-4039-A410-C7FBCFC8F90F}">
      <dgm:prSet phldrT="[Text]"/>
      <dgm:spPr/>
      <dgm:t>
        <a:bodyPr/>
        <a:lstStyle/>
        <a:p>
          <a:r>
            <a:rPr lang="en-US" dirty="0" smtClean="0"/>
            <a:t>GENESIS 6:5, 6</a:t>
          </a:r>
          <a:endParaRPr lang="en-US" dirty="0"/>
        </a:p>
      </dgm:t>
    </dgm:pt>
    <dgm:pt modelId="{7B79236A-F46C-43F3-AF7F-4053FED1FE4F}" type="parTrans" cxnId="{00B8D5F5-DBAB-45F8-ABBD-F8D792199B33}">
      <dgm:prSet/>
      <dgm:spPr/>
      <dgm:t>
        <a:bodyPr/>
        <a:lstStyle/>
        <a:p>
          <a:endParaRPr lang="en-US"/>
        </a:p>
      </dgm:t>
    </dgm:pt>
    <dgm:pt modelId="{0E1C0223-3032-4031-A05B-5C893C8E8464}" type="sibTrans" cxnId="{00B8D5F5-DBAB-45F8-ABBD-F8D792199B33}">
      <dgm:prSet/>
      <dgm:spPr/>
      <dgm:t>
        <a:bodyPr/>
        <a:lstStyle/>
        <a:p>
          <a:endParaRPr lang="en-US"/>
        </a:p>
      </dgm:t>
    </dgm:pt>
    <dgm:pt modelId="{F5F67A28-D8CA-4F68-A8AE-CB4E46724537}">
      <dgm:prSet phldrT="[Text]"/>
      <dgm:spPr/>
      <dgm:t>
        <a:bodyPr/>
        <a:lstStyle/>
        <a:p>
          <a:r>
            <a:rPr lang="en-US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GREAT WICKEDNESS</a:t>
          </a:r>
          <a:endParaRPr lang="en-US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08683A-15E3-466C-A372-9AB9F0611223}" type="parTrans" cxnId="{A09E5F7A-C441-4D5E-8997-6031D4BE0690}">
      <dgm:prSet/>
      <dgm:spPr/>
      <dgm:t>
        <a:bodyPr/>
        <a:lstStyle/>
        <a:p>
          <a:endParaRPr lang="en-US"/>
        </a:p>
      </dgm:t>
    </dgm:pt>
    <dgm:pt modelId="{FBD45F7D-0CC7-4F66-B234-05E122CDB98B}" type="sibTrans" cxnId="{A09E5F7A-C441-4D5E-8997-6031D4BE0690}">
      <dgm:prSet/>
      <dgm:spPr/>
      <dgm:t>
        <a:bodyPr/>
        <a:lstStyle/>
        <a:p>
          <a:endParaRPr lang="en-US"/>
        </a:p>
      </dgm:t>
    </dgm:pt>
    <dgm:pt modelId="{291DECDF-6D9A-4D7E-889D-66082A7905FF}" type="pres">
      <dgm:prSet presAssocID="{69AC408D-34E1-4725-A2E7-CF0052099FA5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D24348-DCA6-4394-ABD4-D5861E2F54FB}" type="pres">
      <dgm:prSet presAssocID="{69AC408D-34E1-4725-A2E7-CF0052099FA5}" presName="Background" presStyleLbl="node1" presStyleIdx="0" presStyleCnt="1"/>
      <dgm:spPr/>
    </dgm:pt>
    <dgm:pt modelId="{7140DE67-F94B-4C30-84CE-EDE9474031F2}" type="pres">
      <dgm:prSet presAssocID="{69AC408D-34E1-4725-A2E7-CF0052099FA5}" presName="Divider" presStyleLbl="callout" presStyleIdx="0" presStyleCnt="1"/>
      <dgm:spPr/>
    </dgm:pt>
    <dgm:pt modelId="{A746FDA5-FD93-42AF-8AEC-96375BF6FD08}" type="pres">
      <dgm:prSet presAssocID="{69AC408D-34E1-4725-A2E7-CF0052099FA5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D671B-C561-4570-9AE9-6C700E1CB704}" type="pres">
      <dgm:prSet presAssocID="{69AC408D-34E1-4725-A2E7-CF0052099FA5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4790B-4C49-49A8-835E-0AB3550C9997}" type="pres">
      <dgm:prSet presAssocID="{69AC408D-34E1-4725-A2E7-CF0052099FA5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A287253B-E079-41BA-8FFE-C1A8D74FBC86}" type="pres">
      <dgm:prSet presAssocID="{69AC408D-34E1-4725-A2E7-CF0052099FA5}" presName="ParentShape1" presStyleLbl="alignImgPlace1" presStyleIdx="0" presStyleCnt="2">
        <dgm:presLayoutVars/>
      </dgm:prSet>
      <dgm:spPr/>
      <dgm:t>
        <a:bodyPr/>
        <a:lstStyle/>
        <a:p>
          <a:endParaRPr lang="en-US"/>
        </a:p>
      </dgm:t>
    </dgm:pt>
    <dgm:pt modelId="{C1EE9A9B-A03B-4854-9C1B-33AC6589FEF2}" type="pres">
      <dgm:prSet presAssocID="{69AC408D-34E1-4725-A2E7-CF0052099FA5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D8FDB58-0A46-4478-B978-AFE39B8C72AC}" type="pres">
      <dgm:prSet presAssocID="{69AC408D-34E1-4725-A2E7-CF0052099FA5}" presName="ParentShape2" presStyleLbl="alignImgPlace1" presStyleIdx="1" presStyleCnt="2">
        <dgm:presLayoutVars/>
      </dgm:prSet>
      <dgm:spPr/>
      <dgm:t>
        <a:bodyPr/>
        <a:lstStyle/>
        <a:p>
          <a:endParaRPr lang="en-US"/>
        </a:p>
      </dgm:t>
    </dgm:pt>
  </dgm:ptLst>
  <dgm:cxnLst>
    <dgm:cxn modelId="{E99F571A-CCA7-4DC7-B5B1-79E1F97386E6}" srcId="{69AC408D-34E1-4725-A2E7-CF0052099FA5}" destId="{E56A9FD1-33D9-468C-91BD-20619CA34D60}" srcOrd="0" destOrd="0" parTransId="{AA9A77EC-5583-447F-9D26-BFE7550898E2}" sibTransId="{73BC2E72-D6D9-4AE2-80A6-A8C18D6168AF}"/>
    <dgm:cxn modelId="{F6BBF450-130D-4D55-A2E2-FAD2DA64AEB4}" type="presOf" srcId="{E56A9FD1-33D9-468C-91BD-20619CA34D60}" destId="{DF24790B-4C49-49A8-835E-0AB3550C9997}" srcOrd="0" destOrd="0" presId="urn:microsoft.com/office/officeart/2009/3/layout/OpposingIdeas"/>
    <dgm:cxn modelId="{427EF3AD-958B-4CF3-9241-1CACC1371529}" type="presOf" srcId="{E56A9FD1-33D9-468C-91BD-20619CA34D60}" destId="{A287253B-E079-41BA-8FFE-C1A8D74FBC86}" srcOrd="1" destOrd="0" presId="urn:microsoft.com/office/officeart/2009/3/layout/OpposingIdeas"/>
    <dgm:cxn modelId="{02CD660D-2F33-42A9-954F-EDBCE4D2D5D9}" type="presOf" srcId="{2F967226-6F7E-4039-A410-C7FBCFC8F90F}" destId="{C1EE9A9B-A03B-4854-9C1B-33AC6589FEF2}" srcOrd="0" destOrd="0" presId="urn:microsoft.com/office/officeart/2009/3/layout/OpposingIdeas"/>
    <dgm:cxn modelId="{A09E5F7A-C441-4D5E-8997-6031D4BE0690}" srcId="{2F967226-6F7E-4039-A410-C7FBCFC8F90F}" destId="{F5F67A28-D8CA-4F68-A8AE-CB4E46724537}" srcOrd="0" destOrd="0" parTransId="{2808683A-15E3-466C-A372-9AB9F0611223}" sibTransId="{FBD45F7D-0CC7-4F66-B234-05E122CDB98B}"/>
    <dgm:cxn modelId="{C1D9A39E-5BAC-41B4-9EA7-11D73570E791}" type="presOf" srcId="{F5F67A28-D8CA-4F68-A8AE-CB4E46724537}" destId="{B4FD671B-C561-4570-9AE9-6C700E1CB704}" srcOrd="0" destOrd="0" presId="urn:microsoft.com/office/officeart/2009/3/layout/OpposingIdeas"/>
    <dgm:cxn modelId="{BDAD4E37-B255-4705-BBDA-215B84E325CF}" srcId="{E56A9FD1-33D9-468C-91BD-20619CA34D60}" destId="{F4C991E4-C29F-49D4-816F-0C7DBA532C55}" srcOrd="0" destOrd="0" parTransId="{DAC41F77-2C18-48F5-969F-23F914E5C549}" sibTransId="{83B4E0F4-E239-44B7-B06C-E21BF63154E3}"/>
    <dgm:cxn modelId="{9E6438E7-1388-41F6-A398-D385E6F9B740}" type="presOf" srcId="{2F967226-6F7E-4039-A410-C7FBCFC8F90F}" destId="{1D8FDB58-0A46-4478-B978-AFE39B8C72AC}" srcOrd="1" destOrd="0" presId="urn:microsoft.com/office/officeart/2009/3/layout/OpposingIdeas"/>
    <dgm:cxn modelId="{F29C66AB-42EE-4543-9E26-EC5F2A98F7F7}" type="presOf" srcId="{69AC408D-34E1-4725-A2E7-CF0052099FA5}" destId="{291DECDF-6D9A-4D7E-889D-66082A7905FF}" srcOrd="0" destOrd="0" presId="urn:microsoft.com/office/officeart/2009/3/layout/OpposingIdeas"/>
    <dgm:cxn modelId="{03F6B7AC-3C9D-4F82-A642-7F2DB74F31CD}" type="presOf" srcId="{F4C991E4-C29F-49D4-816F-0C7DBA532C55}" destId="{A746FDA5-FD93-42AF-8AEC-96375BF6FD08}" srcOrd="0" destOrd="0" presId="urn:microsoft.com/office/officeart/2009/3/layout/OpposingIdeas"/>
    <dgm:cxn modelId="{00B8D5F5-DBAB-45F8-ABBD-F8D792199B33}" srcId="{69AC408D-34E1-4725-A2E7-CF0052099FA5}" destId="{2F967226-6F7E-4039-A410-C7FBCFC8F90F}" srcOrd="1" destOrd="0" parTransId="{7B79236A-F46C-43F3-AF7F-4053FED1FE4F}" sibTransId="{0E1C0223-3032-4031-A05B-5C893C8E8464}"/>
    <dgm:cxn modelId="{B40AB62D-E020-4CA8-8938-57E6AFB64B3F}" type="presParOf" srcId="{291DECDF-6D9A-4D7E-889D-66082A7905FF}" destId="{BDD24348-DCA6-4394-ABD4-D5861E2F54FB}" srcOrd="0" destOrd="0" presId="urn:microsoft.com/office/officeart/2009/3/layout/OpposingIdeas"/>
    <dgm:cxn modelId="{7315A2C1-7F23-48F1-8488-4A1C43F1A5C0}" type="presParOf" srcId="{291DECDF-6D9A-4D7E-889D-66082A7905FF}" destId="{7140DE67-F94B-4C30-84CE-EDE9474031F2}" srcOrd="1" destOrd="0" presId="urn:microsoft.com/office/officeart/2009/3/layout/OpposingIdeas"/>
    <dgm:cxn modelId="{F6AD0EAD-9F0A-4202-AD8E-B25A640774C8}" type="presParOf" srcId="{291DECDF-6D9A-4D7E-889D-66082A7905FF}" destId="{A746FDA5-FD93-42AF-8AEC-96375BF6FD08}" srcOrd="2" destOrd="0" presId="urn:microsoft.com/office/officeart/2009/3/layout/OpposingIdeas"/>
    <dgm:cxn modelId="{50EB993A-6D10-4AA9-9E5D-454A42F1679B}" type="presParOf" srcId="{291DECDF-6D9A-4D7E-889D-66082A7905FF}" destId="{B4FD671B-C561-4570-9AE9-6C700E1CB704}" srcOrd="3" destOrd="0" presId="urn:microsoft.com/office/officeart/2009/3/layout/OpposingIdeas"/>
    <dgm:cxn modelId="{D6D81B10-348B-4338-8764-2B82FFCBEF7F}" type="presParOf" srcId="{291DECDF-6D9A-4D7E-889D-66082A7905FF}" destId="{DF24790B-4C49-49A8-835E-0AB3550C9997}" srcOrd="4" destOrd="0" presId="urn:microsoft.com/office/officeart/2009/3/layout/OpposingIdeas"/>
    <dgm:cxn modelId="{BA076917-195A-4A01-AE3E-7D1F6ACA0D00}" type="presParOf" srcId="{291DECDF-6D9A-4D7E-889D-66082A7905FF}" destId="{A287253B-E079-41BA-8FFE-C1A8D74FBC86}" srcOrd="5" destOrd="0" presId="urn:microsoft.com/office/officeart/2009/3/layout/OpposingIdeas"/>
    <dgm:cxn modelId="{9F253C74-F8F5-471B-937B-D0744E6E5C88}" type="presParOf" srcId="{291DECDF-6D9A-4D7E-889D-66082A7905FF}" destId="{C1EE9A9B-A03B-4854-9C1B-33AC6589FEF2}" srcOrd="6" destOrd="0" presId="urn:microsoft.com/office/officeart/2009/3/layout/OpposingIdeas"/>
    <dgm:cxn modelId="{C5A66E41-954B-45DC-8AEF-E9B2F0ABA3CA}" type="presParOf" srcId="{291DECDF-6D9A-4D7E-889D-66082A7905FF}" destId="{1D8FDB58-0A46-4478-B978-AFE39B8C72AC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AC408D-34E1-4725-A2E7-CF0052099FA5}" type="doc">
      <dgm:prSet loTypeId="urn:microsoft.com/office/officeart/2009/3/layout/OpposingIdeas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6A9FD1-33D9-468C-91BD-20619CA34D60}">
      <dgm:prSet phldrT="[Text]"/>
      <dgm:spPr/>
      <dgm:t>
        <a:bodyPr/>
        <a:lstStyle/>
        <a:p>
          <a:r>
            <a:rPr lang="en-US" dirty="0" smtClean="0"/>
            <a:t>GENESIS 6:8,9</a:t>
          </a:r>
          <a:endParaRPr lang="en-US" dirty="0"/>
        </a:p>
      </dgm:t>
    </dgm:pt>
    <dgm:pt modelId="{AA9A77EC-5583-447F-9D26-BFE7550898E2}" type="parTrans" cxnId="{E99F571A-CCA7-4DC7-B5B1-79E1F97386E6}">
      <dgm:prSet/>
      <dgm:spPr/>
      <dgm:t>
        <a:bodyPr/>
        <a:lstStyle/>
        <a:p>
          <a:endParaRPr lang="en-US"/>
        </a:p>
      </dgm:t>
    </dgm:pt>
    <dgm:pt modelId="{73BC2E72-D6D9-4AE2-80A6-A8C18D6168AF}" type="sibTrans" cxnId="{E99F571A-CCA7-4DC7-B5B1-79E1F97386E6}">
      <dgm:prSet/>
      <dgm:spPr/>
      <dgm:t>
        <a:bodyPr/>
        <a:lstStyle/>
        <a:p>
          <a:endParaRPr lang="en-US"/>
        </a:p>
      </dgm:t>
    </dgm:pt>
    <dgm:pt modelId="{F4C991E4-C29F-49D4-816F-0C7DBA532C55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</a:rPr>
            <a:t>Favor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bold" panose="020B0702040204020203" pitchFamily="34" charset="0"/>
          </a:endParaRPr>
        </a:p>
      </dgm:t>
    </dgm:pt>
    <dgm:pt modelId="{DAC41F77-2C18-48F5-969F-23F914E5C549}" type="parTrans" cxnId="{BDAD4E37-B255-4705-BBDA-215B84E325CF}">
      <dgm:prSet/>
      <dgm:spPr/>
      <dgm:t>
        <a:bodyPr/>
        <a:lstStyle/>
        <a:p>
          <a:endParaRPr lang="en-US"/>
        </a:p>
      </dgm:t>
    </dgm:pt>
    <dgm:pt modelId="{83B4E0F4-E239-44B7-B06C-E21BF63154E3}" type="sibTrans" cxnId="{BDAD4E37-B255-4705-BBDA-215B84E325CF}">
      <dgm:prSet/>
      <dgm:spPr/>
      <dgm:t>
        <a:bodyPr/>
        <a:lstStyle/>
        <a:p>
          <a:endParaRPr lang="en-US"/>
        </a:p>
      </dgm:t>
    </dgm:pt>
    <dgm:pt modelId="{2F967226-6F7E-4039-A410-C7FBCFC8F90F}">
      <dgm:prSet phldrT="[Text]"/>
      <dgm:spPr/>
      <dgm:t>
        <a:bodyPr/>
        <a:lstStyle/>
        <a:p>
          <a:r>
            <a:rPr lang="en-US" dirty="0" smtClean="0"/>
            <a:t>GENESIS 6:5,6</a:t>
          </a:r>
          <a:endParaRPr lang="en-US" dirty="0"/>
        </a:p>
      </dgm:t>
    </dgm:pt>
    <dgm:pt modelId="{7B79236A-F46C-43F3-AF7F-4053FED1FE4F}" type="parTrans" cxnId="{00B8D5F5-DBAB-45F8-ABBD-F8D792199B33}">
      <dgm:prSet/>
      <dgm:spPr/>
      <dgm:t>
        <a:bodyPr/>
        <a:lstStyle/>
        <a:p>
          <a:endParaRPr lang="en-US"/>
        </a:p>
      </dgm:t>
    </dgm:pt>
    <dgm:pt modelId="{0E1C0223-3032-4031-A05B-5C893C8E8464}" type="sibTrans" cxnId="{00B8D5F5-DBAB-45F8-ABBD-F8D792199B33}">
      <dgm:prSet/>
      <dgm:spPr/>
      <dgm:t>
        <a:bodyPr/>
        <a:lstStyle/>
        <a:p>
          <a:endParaRPr lang="en-US"/>
        </a:p>
      </dgm:t>
    </dgm:pt>
    <dgm:pt modelId="{F5F67A28-D8CA-4F68-A8AE-CB4E4672453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</a:rPr>
            <a:t>Grief</a:t>
          </a:r>
          <a:endParaRPr lang="en-US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bold" panose="020B0702040204020203" pitchFamily="34" charset="0"/>
          </a:endParaRPr>
        </a:p>
      </dgm:t>
    </dgm:pt>
    <dgm:pt modelId="{2808683A-15E3-466C-A372-9AB9F0611223}" type="parTrans" cxnId="{A09E5F7A-C441-4D5E-8997-6031D4BE0690}">
      <dgm:prSet/>
      <dgm:spPr/>
      <dgm:t>
        <a:bodyPr/>
        <a:lstStyle/>
        <a:p>
          <a:endParaRPr lang="en-US"/>
        </a:p>
      </dgm:t>
    </dgm:pt>
    <dgm:pt modelId="{FBD45F7D-0CC7-4F66-B234-05E122CDB98B}" type="sibTrans" cxnId="{A09E5F7A-C441-4D5E-8997-6031D4BE0690}">
      <dgm:prSet/>
      <dgm:spPr/>
      <dgm:t>
        <a:bodyPr/>
        <a:lstStyle/>
        <a:p>
          <a:endParaRPr lang="en-US"/>
        </a:p>
      </dgm:t>
    </dgm:pt>
    <dgm:pt modelId="{291DECDF-6D9A-4D7E-889D-66082A7905FF}" type="pres">
      <dgm:prSet presAssocID="{69AC408D-34E1-4725-A2E7-CF0052099FA5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D24348-DCA6-4394-ABD4-D5861E2F54FB}" type="pres">
      <dgm:prSet presAssocID="{69AC408D-34E1-4725-A2E7-CF0052099FA5}" presName="Background" presStyleLbl="node1" presStyleIdx="0" presStyleCnt="1"/>
      <dgm:spPr/>
    </dgm:pt>
    <dgm:pt modelId="{7140DE67-F94B-4C30-84CE-EDE9474031F2}" type="pres">
      <dgm:prSet presAssocID="{69AC408D-34E1-4725-A2E7-CF0052099FA5}" presName="Divider" presStyleLbl="callout" presStyleIdx="0" presStyleCnt="1"/>
      <dgm:spPr/>
    </dgm:pt>
    <dgm:pt modelId="{A746FDA5-FD93-42AF-8AEC-96375BF6FD08}" type="pres">
      <dgm:prSet presAssocID="{69AC408D-34E1-4725-A2E7-CF0052099FA5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D671B-C561-4570-9AE9-6C700E1CB704}" type="pres">
      <dgm:prSet presAssocID="{69AC408D-34E1-4725-A2E7-CF0052099FA5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24790B-4C49-49A8-835E-0AB3550C9997}" type="pres">
      <dgm:prSet presAssocID="{69AC408D-34E1-4725-A2E7-CF0052099FA5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A287253B-E079-41BA-8FFE-C1A8D74FBC86}" type="pres">
      <dgm:prSet presAssocID="{69AC408D-34E1-4725-A2E7-CF0052099FA5}" presName="ParentShape1" presStyleLbl="alignImgPlace1" presStyleIdx="0" presStyleCnt="2">
        <dgm:presLayoutVars/>
      </dgm:prSet>
      <dgm:spPr/>
      <dgm:t>
        <a:bodyPr/>
        <a:lstStyle/>
        <a:p>
          <a:endParaRPr lang="en-US"/>
        </a:p>
      </dgm:t>
    </dgm:pt>
    <dgm:pt modelId="{C1EE9A9B-A03B-4854-9C1B-33AC6589FEF2}" type="pres">
      <dgm:prSet presAssocID="{69AC408D-34E1-4725-A2E7-CF0052099FA5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D8FDB58-0A46-4478-B978-AFE39B8C72AC}" type="pres">
      <dgm:prSet presAssocID="{69AC408D-34E1-4725-A2E7-CF0052099FA5}" presName="ParentShape2" presStyleLbl="alignImgPlace1" presStyleIdx="1" presStyleCnt="2">
        <dgm:presLayoutVars/>
      </dgm:prSet>
      <dgm:spPr/>
      <dgm:t>
        <a:bodyPr/>
        <a:lstStyle/>
        <a:p>
          <a:endParaRPr lang="en-US"/>
        </a:p>
      </dgm:t>
    </dgm:pt>
  </dgm:ptLst>
  <dgm:cxnLst>
    <dgm:cxn modelId="{E99F571A-CCA7-4DC7-B5B1-79E1F97386E6}" srcId="{69AC408D-34E1-4725-A2E7-CF0052099FA5}" destId="{E56A9FD1-33D9-468C-91BD-20619CA34D60}" srcOrd="0" destOrd="0" parTransId="{AA9A77EC-5583-447F-9D26-BFE7550898E2}" sibTransId="{73BC2E72-D6D9-4AE2-80A6-A8C18D6168AF}"/>
    <dgm:cxn modelId="{DFD3FEA6-08B9-4B84-A1AC-27A333657EDD}" type="presOf" srcId="{E56A9FD1-33D9-468C-91BD-20619CA34D60}" destId="{A287253B-E079-41BA-8FFE-C1A8D74FBC86}" srcOrd="1" destOrd="0" presId="urn:microsoft.com/office/officeart/2009/3/layout/OpposingIdeas"/>
    <dgm:cxn modelId="{B740662F-F49E-4608-BC1C-BEAF53F4750B}" type="presOf" srcId="{2F967226-6F7E-4039-A410-C7FBCFC8F90F}" destId="{C1EE9A9B-A03B-4854-9C1B-33AC6589FEF2}" srcOrd="0" destOrd="0" presId="urn:microsoft.com/office/officeart/2009/3/layout/OpposingIdeas"/>
    <dgm:cxn modelId="{E479F21F-1FDC-4197-B1C2-C811D561ED71}" type="presOf" srcId="{F4C991E4-C29F-49D4-816F-0C7DBA532C55}" destId="{A746FDA5-FD93-42AF-8AEC-96375BF6FD08}" srcOrd="0" destOrd="0" presId="urn:microsoft.com/office/officeart/2009/3/layout/OpposingIdeas"/>
    <dgm:cxn modelId="{A09E5F7A-C441-4D5E-8997-6031D4BE0690}" srcId="{2F967226-6F7E-4039-A410-C7FBCFC8F90F}" destId="{F5F67A28-D8CA-4F68-A8AE-CB4E46724537}" srcOrd="0" destOrd="0" parTransId="{2808683A-15E3-466C-A372-9AB9F0611223}" sibTransId="{FBD45F7D-0CC7-4F66-B234-05E122CDB98B}"/>
    <dgm:cxn modelId="{2E163918-A5FC-4D4D-A91B-005BBF80330C}" type="presOf" srcId="{E56A9FD1-33D9-468C-91BD-20619CA34D60}" destId="{DF24790B-4C49-49A8-835E-0AB3550C9997}" srcOrd="0" destOrd="0" presId="urn:microsoft.com/office/officeart/2009/3/layout/OpposingIdeas"/>
    <dgm:cxn modelId="{3D89D680-1F18-4024-9081-D90E99CB2837}" type="presOf" srcId="{F5F67A28-D8CA-4F68-A8AE-CB4E46724537}" destId="{B4FD671B-C561-4570-9AE9-6C700E1CB704}" srcOrd="0" destOrd="0" presId="urn:microsoft.com/office/officeart/2009/3/layout/OpposingIdeas"/>
    <dgm:cxn modelId="{04BB7A9B-9415-4E3A-9409-9C870DCF99AC}" type="presOf" srcId="{69AC408D-34E1-4725-A2E7-CF0052099FA5}" destId="{291DECDF-6D9A-4D7E-889D-66082A7905FF}" srcOrd="0" destOrd="0" presId="urn:microsoft.com/office/officeart/2009/3/layout/OpposingIdeas"/>
    <dgm:cxn modelId="{BDAD4E37-B255-4705-BBDA-215B84E325CF}" srcId="{E56A9FD1-33D9-468C-91BD-20619CA34D60}" destId="{F4C991E4-C29F-49D4-816F-0C7DBA532C55}" srcOrd="0" destOrd="0" parTransId="{DAC41F77-2C18-48F5-969F-23F914E5C549}" sibTransId="{83B4E0F4-E239-44B7-B06C-E21BF63154E3}"/>
    <dgm:cxn modelId="{67D4E24C-425C-4E30-8720-13EFA6942D99}" type="presOf" srcId="{2F967226-6F7E-4039-A410-C7FBCFC8F90F}" destId="{1D8FDB58-0A46-4478-B978-AFE39B8C72AC}" srcOrd="1" destOrd="0" presId="urn:microsoft.com/office/officeart/2009/3/layout/OpposingIdeas"/>
    <dgm:cxn modelId="{00B8D5F5-DBAB-45F8-ABBD-F8D792199B33}" srcId="{69AC408D-34E1-4725-A2E7-CF0052099FA5}" destId="{2F967226-6F7E-4039-A410-C7FBCFC8F90F}" srcOrd="1" destOrd="0" parTransId="{7B79236A-F46C-43F3-AF7F-4053FED1FE4F}" sibTransId="{0E1C0223-3032-4031-A05B-5C893C8E8464}"/>
    <dgm:cxn modelId="{C78A044B-0F3D-412B-B8A3-E5EC234C8EB7}" type="presParOf" srcId="{291DECDF-6D9A-4D7E-889D-66082A7905FF}" destId="{BDD24348-DCA6-4394-ABD4-D5861E2F54FB}" srcOrd="0" destOrd="0" presId="urn:microsoft.com/office/officeart/2009/3/layout/OpposingIdeas"/>
    <dgm:cxn modelId="{2B27968F-3636-4ADE-B8AC-2DA3E1615670}" type="presParOf" srcId="{291DECDF-6D9A-4D7E-889D-66082A7905FF}" destId="{7140DE67-F94B-4C30-84CE-EDE9474031F2}" srcOrd="1" destOrd="0" presId="urn:microsoft.com/office/officeart/2009/3/layout/OpposingIdeas"/>
    <dgm:cxn modelId="{4580C7D3-1464-4110-B7CC-2D00536BAB7D}" type="presParOf" srcId="{291DECDF-6D9A-4D7E-889D-66082A7905FF}" destId="{A746FDA5-FD93-42AF-8AEC-96375BF6FD08}" srcOrd="2" destOrd="0" presId="urn:microsoft.com/office/officeart/2009/3/layout/OpposingIdeas"/>
    <dgm:cxn modelId="{CCE5C6C1-5751-4354-BAFF-EE58BCFC83E7}" type="presParOf" srcId="{291DECDF-6D9A-4D7E-889D-66082A7905FF}" destId="{B4FD671B-C561-4570-9AE9-6C700E1CB704}" srcOrd="3" destOrd="0" presId="urn:microsoft.com/office/officeart/2009/3/layout/OpposingIdeas"/>
    <dgm:cxn modelId="{EBB8D1E8-490E-4FCD-8D2C-1A556EFB4FB2}" type="presParOf" srcId="{291DECDF-6D9A-4D7E-889D-66082A7905FF}" destId="{DF24790B-4C49-49A8-835E-0AB3550C9997}" srcOrd="4" destOrd="0" presId="urn:microsoft.com/office/officeart/2009/3/layout/OpposingIdeas"/>
    <dgm:cxn modelId="{39C5AFDA-46CD-4782-81C6-301317E8690C}" type="presParOf" srcId="{291DECDF-6D9A-4D7E-889D-66082A7905FF}" destId="{A287253B-E079-41BA-8FFE-C1A8D74FBC86}" srcOrd="5" destOrd="0" presId="urn:microsoft.com/office/officeart/2009/3/layout/OpposingIdeas"/>
    <dgm:cxn modelId="{A6D2D0F4-2AC7-47A9-BEE2-298846F4BAD2}" type="presParOf" srcId="{291DECDF-6D9A-4D7E-889D-66082A7905FF}" destId="{C1EE9A9B-A03B-4854-9C1B-33AC6589FEF2}" srcOrd="6" destOrd="0" presId="urn:microsoft.com/office/officeart/2009/3/layout/OpposingIdeas"/>
    <dgm:cxn modelId="{DC73F1CC-97F3-4F9F-9B95-5DF476851466}" type="presParOf" srcId="{291DECDF-6D9A-4D7E-889D-66082A7905FF}" destId="{1D8FDB58-0A46-4478-B978-AFE39B8C72AC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24348-DCA6-4394-ABD4-D5861E2F54FB}">
      <dsp:nvSpPr>
        <dsp:cNvPr id="0" name=""/>
        <dsp:cNvSpPr/>
      </dsp:nvSpPr>
      <dsp:spPr>
        <a:xfrm>
          <a:off x="1139471" y="803147"/>
          <a:ext cx="5798256" cy="3118104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0DE67-F94B-4C30-84CE-EDE9474031F2}">
      <dsp:nvSpPr>
        <dsp:cNvPr id="0" name=""/>
        <dsp:cNvSpPr/>
      </dsp:nvSpPr>
      <dsp:spPr>
        <a:xfrm>
          <a:off x="4038600" y="1133855"/>
          <a:ext cx="773" cy="245668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6FDA5-FD93-42AF-8AEC-96375BF6FD08}">
      <dsp:nvSpPr>
        <dsp:cNvPr id="0" name=""/>
        <dsp:cNvSpPr/>
      </dsp:nvSpPr>
      <dsp:spPr>
        <a:xfrm>
          <a:off x="1332747" y="1039367"/>
          <a:ext cx="2512577" cy="26456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JUST MAN</a:t>
          </a:r>
          <a:endParaRPr lang="en-US" sz="33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32747" y="1039367"/>
        <a:ext cx="2512577" cy="2645664"/>
      </dsp:txXfrm>
    </dsp:sp>
    <dsp:sp modelId="{B4FD671B-C561-4570-9AE9-6C700E1CB704}">
      <dsp:nvSpPr>
        <dsp:cNvPr id="0" name=""/>
        <dsp:cNvSpPr/>
      </dsp:nvSpPr>
      <dsp:spPr>
        <a:xfrm>
          <a:off x="4231875" y="1039367"/>
          <a:ext cx="2512577" cy="26456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GREAT WICKEDNESS</a:t>
          </a:r>
          <a:endParaRPr lang="en-US" sz="33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31875" y="1039367"/>
        <a:ext cx="2512577" cy="2645664"/>
      </dsp:txXfrm>
    </dsp:sp>
    <dsp:sp modelId="{A287253B-E079-41BA-8FFE-C1A8D74FBC86}">
      <dsp:nvSpPr>
        <dsp:cNvPr id="0" name=""/>
        <dsp:cNvSpPr/>
      </dsp:nvSpPr>
      <dsp:spPr>
        <a:xfrm rot="16200000">
          <a:off x="-1044500" y="1217595"/>
          <a:ext cx="3401568" cy="966376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GENESIS 6:8,9</a:t>
          </a:r>
          <a:endParaRPr lang="en-US" sz="2200" kern="1200" dirty="0"/>
        </a:p>
      </dsp:txBody>
      <dsp:txXfrm>
        <a:off x="-898448" y="1606063"/>
        <a:ext cx="3109463" cy="481546"/>
      </dsp:txXfrm>
    </dsp:sp>
    <dsp:sp modelId="{1D8FDB58-0A46-4478-B978-AFE39B8C72AC}">
      <dsp:nvSpPr>
        <dsp:cNvPr id="0" name=""/>
        <dsp:cNvSpPr/>
      </dsp:nvSpPr>
      <dsp:spPr>
        <a:xfrm rot="5400000">
          <a:off x="5720132" y="2540427"/>
          <a:ext cx="3401568" cy="966376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GENESIS 6:5, 6</a:t>
          </a:r>
          <a:endParaRPr lang="en-US" sz="2200" kern="1200" dirty="0"/>
        </a:p>
      </dsp:txBody>
      <dsp:txXfrm>
        <a:off x="5866185" y="2636790"/>
        <a:ext cx="3109463" cy="481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D24348-DCA6-4394-ABD4-D5861E2F54FB}">
      <dsp:nvSpPr>
        <dsp:cNvPr id="0" name=""/>
        <dsp:cNvSpPr/>
      </dsp:nvSpPr>
      <dsp:spPr>
        <a:xfrm>
          <a:off x="1139471" y="803147"/>
          <a:ext cx="5798256" cy="3118104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0DE67-F94B-4C30-84CE-EDE9474031F2}">
      <dsp:nvSpPr>
        <dsp:cNvPr id="0" name=""/>
        <dsp:cNvSpPr/>
      </dsp:nvSpPr>
      <dsp:spPr>
        <a:xfrm>
          <a:off x="4038600" y="1133855"/>
          <a:ext cx="773" cy="245668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6FDA5-FD93-42AF-8AEC-96375BF6FD08}">
      <dsp:nvSpPr>
        <dsp:cNvPr id="0" name=""/>
        <dsp:cNvSpPr/>
      </dsp:nvSpPr>
      <dsp:spPr>
        <a:xfrm>
          <a:off x="1332747" y="1039367"/>
          <a:ext cx="2512577" cy="26456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lvl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</a:rPr>
            <a:t>Favor</a:t>
          </a:r>
          <a:endParaRPr lang="en-US" sz="6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bold" panose="020B0702040204020203" pitchFamily="34" charset="0"/>
          </a:endParaRPr>
        </a:p>
      </dsp:txBody>
      <dsp:txXfrm>
        <a:off x="1332747" y="1039367"/>
        <a:ext cx="2512577" cy="2645664"/>
      </dsp:txXfrm>
    </dsp:sp>
    <dsp:sp modelId="{B4FD671B-C561-4570-9AE9-6C700E1CB704}">
      <dsp:nvSpPr>
        <dsp:cNvPr id="0" name=""/>
        <dsp:cNvSpPr/>
      </dsp:nvSpPr>
      <dsp:spPr>
        <a:xfrm>
          <a:off x="4231875" y="1039367"/>
          <a:ext cx="2512577" cy="264566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t" anchorCtr="0">
          <a:noAutofit/>
        </a:bodyPr>
        <a:lstStyle/>
        <a:p>
          <a:pPr lvl="0" algn="l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bold" panose="020B0702040204020203" pitchFamily="34" charset="0"/>
            </a:rPr>
            <a:t>Grief</a:t>
          </a:r>
          <a:endParaRPr lang="en-US" sz="64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 UI Semibold" panose="020B0702040204020203" pitchFamily="34" charset="0"/>
          </a:endParaRPr>
        </a:p>
      </dsp:txBody>
      <dsp:txXfrm>
        <a:off x="4231875" y="1039367"/>
        <a:ext cx="2512577" cy="2645664"/>
      </dsp:txXfrm>
    </dsp:sp>
    <dsp:sp modelId="{A287253B-E079-41BA-8FFE-C1A8D74FBC86}">
      <dsp:nvSpPr>
        <dsp:cNvPr id="0" name=""/>
        <dsp:cNvSpPr/>
      </dsp:nvSpPr>
      <dsp:spPr>
        <a:xfrm rot="16200000">
          <a:off x="-1044500" y="1217595"/>
          <a:ext cx="3401568" cy="966376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GENESIS 6:8,9</a:t>
          </a:r>
          <a:endParaRPr lang="en-US" sz="2200" kern="1200" dirty="0"/>
        </a:p>
      </dsp:txBody>
      <dsp:txXfrm>
        <a:off x="-898448" y="1606063"/>
        <a:ext cx="3109463" cy="481546"/>
      </dsp:txXfrm>
    </dsp:sp>
    <dsp:sp modelId="{1D8FDB58-0A46-4478-B978-AFE39B8C72AC}">
      <dsp:nvSpPr>
        <dsp:cNvPr id="0" name=""/>
        <dsp:cNvSpPr/>
      </dsp:nvSpPr>
      <dsp:spPr>
        <a:xfrm rot="5400000">
          <a:off x="5720132" y="2540427"/>
          <a:ext cx="3401568" cy="966376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GENESIS 6:5,6</a:t>
          </a:r>
          <a:endParaRPr lang="en-US" sz="2200" kern="1200" dirty="0"/>
        </a:p>
      </dsp:txBody>
      <dsp:txXfrm>
        <a:off x="5866185" y="2636790"/>
        <a:ext cx="3109463" cy="481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AA4EC-BBD9-455D-906F-CAC9B2C20A5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7382-D453-4B88-9111-055225B91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3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3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94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64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47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27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27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72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07382-D453-4B88-9111-055225B916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6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00" y="0"/>
            <a:ext cx="4554552" cy="685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455455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4554552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455455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455455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99C59BF-F1A2-4E9C-A9D3-8F226263D44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CD19A9-485F-4479-AAEF-24AACB2104C5}" type="datetimeFigureOut">
              <a:rPr lang="en-US" smtClean="0"/>
              <a:t>3/18/2016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143000"/>
            <a:ext cx="7235981" cy="3352801"/>
          </a:xfrm>
        </p:spPr>
        <p:txBody>
          <a:bodyPr/>
          <a:lstStyle/>
          <a:p>
            <a:r>
              <a:rPr lang="en-US" sz="6600" dirty="0" smtClean="0"/>
              <a:t>LIVING A RIGHTEOUS LIFE IN A WICKED WORLD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6643734" cy="48409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spc="600" dirty="0" smtClean="0"/>
              <a:t>STUDIES IN GENESIS</a:t>
            </a:r>
            <a:endParaRPr lang="en-US" spc="600" dirty="0"/>
          </a:p>
        </p:txBody>
      </p:sp>
      <p:sp>
        <p:nvSpPr>
          <p:cNvPr id="4" name="TextBox 3"/>
          <p:cNvSpPr txBox="1"/>
          <p:nvPr/>
        </p:nvSpPr>
        <p:spPr>
          <a:xfrm>
            <a:off x="739588" y="5135939"/>
            <a:ext cx="7391400" cy="1569660"/>
          </a:xfrm>
          <a:prstGeom prst="rect">
            <a:avLst/>
          </a:prstGeom>
          <a:effectLst>
            <a:softEdge rad="6350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spc="300" dirty="0" smtClean="0"/>
              <a:t>GENESIS 6:8, 9</a:t>
            </a:r>
            <a:r>
              <a:rPr lang="en-US" sz="2400" b="1" spc="300" dirty="0"/>
              <a:t>: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/>
              <a:t>“But Noah found grace in the eyes of the </a:t>
            </a:r>
            <a:r>
              <a:rPr lang="en-US" sz="2400" dirty="0" smtClean="0"/>
              <a:t>LORD. This is the genealogy of Noah. Noah was a just man, perfect in his generations. Noah walked with God.”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09800" y="5920769"/>
            <a:ext cx="1447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78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FAITH</a:t>
            </a:r>
            <a:r>
              <a:rPr lang="en-US" sz="54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—Hebrews 11:7</a:t>
            </a:r>
            <a:endParaRPr lang="en-US" sz="54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Berlin Sans FB Demi" panose="020E0802020502020306" pitchFamily="34" charset="0"/>
              </a:rPr>
              <a:t>Received the warning</a:t>
            </a:r>
          </a:p>
          <a:p>
            <a:r>
              <a:rPr lang="en-US" sz="4400" dirty="0" smtClean="0">
                <a:latin typeface="Berlin Sans FB Demi" panose="020E0802020502020306" pitchFamily="34" charset="0"/>
              </a:rPr>
              <a:t>Feared the warning</a:t>
            </a:r>
          </a:p>
          <a:p>
            <a:r>
              <a:rPr lang="en-US" sz="4400" dirty="0" smtClean="0">
                <a:latin typeface="Berlin Sans FB Demi" panose="020E0802020502020306" pitchFamily="34" charset="0"/>
              </a:rPr>
              <a:t>Obeyed the warning</a:t>
            </a:r>
          </a:p>
          <a:p>
            <a:r>
              <a:rPr lang="en-US" sz="4400" dirty="0" smtClean="0">
                <a:latin typeface="Berlin Sans FB Demi" panose="020E0802020502020306" pitchFamily="34" charset="0"/>
              </a:rPr>
              <a:t>Declared the warning</a:t>
            </a:r>
          </a:p>
          <a:p>
            <a:r>
              <a:rPr lang="en-US" sz="4400" dirty="0" smtClean="0">
                <a:latin typeface="Berlin Sans FB Demi" panose="020E0802020502020306" pitchFamily="34" charset="0"/>
              </a:rPr>
              <a:t>Inherited righteousness</a:t>
            </a:r>
            <a:endParaRPr lang="en-US" sz="44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94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NOAH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Decision To Walk With God</a:t>
            </a:r>
          </a:p>
          <a:p>
            <a:pPr lvl="1"/>
            <a:r>
              <a:rPr lang="en-US" sz="2400" dirty="0" smtClean="0"/>
              <a:t>Genesis 6:9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 Decision To Work Out His </a:t>
            </a:r>
            <a:r>
              <a:rPr lang="en-US" sz="3200" dirty="0" smtClean="0"/>
              <a:t>Salvation</a:t>
            </a:r>
          </a:p>
          <a:p>
            <a:pPr lvl="1"/>
            <a:r>
              <a:rPr lang="en-US" sz="2400" dirty="0" smtClean="0"/>
              <a:t>Genesis 6:13-22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The Decision To Not Walk Away From God</a:t>
            </a:r>
          </a:p>
          <a:p>
            <a:pPr lvl="1"/>
            <a:r>
              <a:rPr lang="en-US" sz="2400" dirty="0" smtClean="0"/>
              <a:t>Genesis 7:1-7</a:t>
            </a:r>
          </a:p>
        </p:txBody>
      </p:sp>
    </p:spTree>
    <p:extLst>
      <p:ext uri="{BB962C8B-B14F-4D97-AF65-F5344CB8AC3E}">
        <p14:creationId xmlns:p14="http://schemas.microsoft.com/office/powerpoint/2010/main" val="30700997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PSALM 18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 </a:t>
            </a:r>
            <a:r>
              <a:rPr lang="en-US" dirty="0" smtClean="0"/>
              <a:t> </a:t>
            </a:r>
            <a:r>
              <a:rPr lang="en-US" dirty="0"/>
              <a:t>The LORD rewarded me according to my righteousness; According to the cleanness of my hands He has recompensed me.</a:t>
            </a:r>
          </a:p>
          <a:p>
            <a:pPr marL="0" indent="0">
              <a:buNone/>
            </a:pPr>
            <a:r>
              <a:rPr lang="en-US" dirty="0"/>
              <a:t>21  For I have kept the ways of the LORD,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And have not wickedly departed from my God.</a:t>
            </a:r>
          </a:p>
          <a:p>
            <a:pPr marL="0" indent="0">
              <a:buNone/>
            </a:pPr>
            <a:r>
              <a:rPr lang="en-US" dirty="0"/>
              <a:t>22  For all His judgments were before me, And I did not put away His statutes from me.</a:t>
            </a:r>
          </a:p>
          <a:p>
            <a:pPr marL="0" indent="0">
              <a:buNone/>
            </a:pPr>
            <a:r>
              <a:rPr lang="en-US" dirty="0"/>
              <a:t>23  I was also blameless before Him, And I kept myself from my iniquity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3390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6 &amp;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>
                <a:solidFill>
                  <a:schemeClr val="accent6"/>
                </a:solidFill>
              </a:rPr>
              <a:t>SHOULD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/>
              <a:t>make</a:t>
            </a:r>
            <a:r>
              <a:rPr lang="en-US" sz="3200" dirty="0" smtClean="0"/>
              <a:t> us ask, “How does God feel about a violent culture?”</a:t>
            </a:r>
          </a:p>
          <a:p>
            <a:pPr marL="0" indent="0">
              <a:buNone/>
            </a:pPr>
            <a:r>
              <a:rPr lang="en-US" sz="3200" b="1" u="sng" dirty="0" smtClean="0">
                <a:solidFill>
                  <a:schemeClr val="accent6"/>
                </a:solidFill>
              </a:rPr>
              <a:t>SHOULD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/>
              <a:t>answer</a:t>
            </a:r>
            <a:r>
              <a:rPr lang="en-US" sz="3200" dirty="0" smtClean="0"/>
              <a:t> the question, “Is it possible to live right before God in a world that is saturated with wrong?”</a:t>
            </a:r>
          </a:p>
          <a:p>
            <a:pPr marL="0" indent="0">
              <a:buNone/>
            </a:pPr>
            <a:r>
              <a:rPr lang="en-US" sz="3200" b="1" u="sng" dirty="0" smtClean="0">
                <a:solidFill>
                  <a:schemeClr val="accent6"/>
                </a:solidFill>
              </a:rPr>
              <a:t>SHOULD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/>
              <a:t>demonstrate</a:t>
            </a:r>
            <a:r>
              <a:rPr lang="en-US" sz="3200" dirty="0" smtClean="0"/>
              <a:t> the necessity of a faith that works.</a:t>
            </a:r>
          </a:p>
          <a:p>
            <a:pPr marL="0" indent="0">
              <a:buNone/>
            </a:pPr>
            <a:r>
              <a:rPr lang="en-US" sz="3200" b="1" u="sng" dirty="0" smtClean="0">
                <a:solidFill>
                  <a:schemeClr val="accent6"/>
                </a:solidFill>
              </a:rPr>
              <a:t>SHOULD</a:t>
            </a:r>
            <a:r>
              <a:rPr lang="en-US" sz="3200" dirty="0" smtClean="0">
                <a:solidFill>
                  <a:schemeClr val="accent6"/>
                </a:solidFill>
              </a:rPr>
              <a:t> </a:t>
            </a:r>
            <a:r>
              <a:rPr lang="en-US" sz="3200" i="1" dirty="0" smtClean="0"/>
              <a:t>proclaim</a:t>
            </a:r>
            <a:r>
              <a:rPr lang="en-US" sz="3200" dirty="0" smtClean="0"/>
              <a:t> how few are saved!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9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pc="-150" dirty="0" smtClean="0">
                <a:solidFill>
                  <a:schemeClr val="accent3"/>
                </a:solidFill>
              </a:rPr>
              <a:t>What Did God </a:t>
            </a:r>
            <a:r>
              <a:rPr lang="en-US" spc="-150" dirty="0" smtClean="0">
                <a:solidFill>
                  <a:schemeClr val="accent3"/>
                </a:solidFill>
              </a:rPr>
              <a:t>SEE?</a:t>
            </a:r>
            <a:endParaRPr lang="en-US" spc="-150" dirty="0">
              <a:solidFill>
                <a:schemeClr val="accent3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665441"/>
              </p:ext>
            </p:extLst>
          </p:nvPr>
        </p:nvGraphicFramePr>
        <p:xfrm>
          <a:off x="609600" y="533400"/>
          <a:ext cx="8077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1032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66800" y="5257800"/>
            <a:ext cx="7391400" cy="1143000"/>
          </a:xfrm>
        </p:spPr>
        <p:txBody>
          <a:bodyPr/>
          <a:lstStyle/>
          <a:p>
            <a:r>
              <a:rPr lang="en-US" sz="6000" spc="-150" dirty="0" smtClean="0">
                <a:solidFill>
                  <a:schemeClr val="accent3"/>
                </a:solidFill>
              </a:rPr>
              <a:t>What Did God </a:t>
            </a:r>
            <a:r>
              <a:rPr lang="en-US" spc="-150" dirty="0" smtClean="0">
                <a:solidFill>
                  <a:schemeClr val="accent3"/>
                </a:solidFill>
              </a:rPr>
              <a:t>FEEL?</a:t>
            </a:r>
            <a:endParaRPr lang="en-US" spc="-150" dirty="0">
              <a:solidFill>
                <a:schemeClr val="accent3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389155"/>
              </p:ext>
            </p:extLst>
          </p:nvPr>
        </p:nvGraphicFramePr>
        <p:xfrm>
          <a:off x="609600" y="533400"/>
          <a:ext cx="80772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004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038600"/>
            <a:ext cx="7239000" cy="2362200"/>
          </a:xfrm>
        </p:spPr>
        <p:txBody>
          <a:bodyPr/>
          <a:lstStyle/>
          <a:p>
            <a:r>
              <a:rPr lang="en-US" sz="5400" dirty="0" smtClean="0"/>
              <a:t>THE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CHALLENGE</a:t>
            </a:r>
            <a:r>
              <a:rPr lang="en-US" dirty="0" smtClean="0"/>
              <a:t> </a:t>
            </a:r>
            <a:r>
              <a:rPr lang="en-US" sz="5400" dirty="0" smtClean="0"/>
              <a:t>IN EVERY GENERATION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381000"/>
            <a:ext cx="7467600" cy="4114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Lot</a:t>
            </a:r>
          </a:p>
          <a:p>
            <a:pPr lvl="1"/>
            <a:r>
              <a:rPr lang="en-US" sz="2000" dirty="0" smtClean="0"/>
              <a:t>2Peter 2:6-8</a:t>
            </a:r>
          </a:p>
          <a:p>
            <a:r>
              <a:rPr lang="en-US" sz="3200" dirty="0" smtClean="0"/>
              <a:t>Moses</a:t>
            </a:r>
          </a:p>
          <a:p>
            <a:pPr lvl="1"/>
            <a:r>
              <a:rPr lang="en-US" sz="2000" dirty="0" smtClean="0"/>
              <a:t>Exodus 32:6-9</a:t>
            </a:r>
          </a:p>
          <a:p>
            <a:r>
              <a:rPr lang="en-US" sz="3200" dirty="0" smtClean="0"/>
              <a:t>Prophets</a:t>
            </a:r>
          </a:p>
          <a:p>
            <a:pPr lvl="1"/>
            <a:r>
              <a:rPr lang="en-US" sz="2000" dirty="0" smtClean="0"/>
              <a:t>Isaiah 1:4-21</a:t>
            </a:r>
          </a:p>
          <a:p>
            <a:r>
              <a:rPr lang="en-US" sz="3200" dirty="0"/>
              <a:t>Jesus </a:t>
            </a:r>
            <a:endParaRPr lang="en-US" sz="3200" dirty="0" smtClean="0"/>
          </a:p>
          <a:p>
            <a:pPr lvl="1"/>
            <a:r>
              <a:rPr lang="en-US" sz="2200" dirty="0" smtClean="0"/>
              <a:t>Matthew 12:38-45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222143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  <a:normAutofit fontScale="90000"/>
          </a:bodyPr>
          <a:lstStyle/>
          <a:p>
            <a:pPr algn="ctr">
              <a:lnSpc>
                <a:spcPts val="15100"/>
              </a:lnSpc>
            </a:pPr>
            <a:r>
              <a:rPr lang="en-US" dirty="0" smtClean="0">
                <a:latin typeface="Bell MT" panose="02020503060305020303" pitchFamily="18" charset="0"/>
              </a:rPr>
              <a:t>HOW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9900" spc="7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Berlin Sans FB Demi" panose="020E0802020502020306" pitchFamily="34" charset="0"/>
              </a:rPr>
              <a:t>BIG</a:t>
            </a:r>
            <a:r>
              <a:rPr lang="en-US" sz="19900" spc="600" dirty="0" smtClean="0">
                <a:latin typeface="Berlin Sans FB Demi" panose="020E0802020502020306" pitchFamily="34" charset="0"/>
              </a:rPr>
              <a:t/>
            </a:r>
            <a:br>
              <a:rPr lang="en-US" sz="19900" spc="600" dirty="0" smtClean="0">
                <a:latin typeface="Berlin Sans FB Demi" panose="020E0802020502020306" pitchFamily="34" charset="0"/>
              </a:rPr>
            </a:br>
            <a:r>
              <a:rPr lang="en-US" sz="13800" spc="600" dirty="0" smtClean="0">
                <a:latin typeface="Bell MT" panose="02020503060305020303" pitchFamily="18" charset="0"/>
              </a:rPr>
              <a:t>IS SIN?</a:t>
            </a:r>
            <a:endParaRPr lang="en-US" sz="6700" dirty="0">
              <a:latin typeface="Bell MT" panose="0202050306030502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762000" y="152400"/>
            <a:ext cx="6643734" cy="48409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pc="600" smtClean="0"/>
              <a:t>STUDIES IN GENESIS</a:t>
            </a:r>
            <a:endParaRPr lang="en-US" spc="600" dirty="0"/>
          </a:p>
        </p:txBody>
      </p:sp>
    </p:spTree>
    <p:extLst>
      <p:ext uri="{BB962C8B-B14F-4D97-AF65-F5344CB8AC3E}">
        <p14:creationId xmlns:p14="http://schemas.microsoft.com/office/powerpoint/2010/main" val="33274718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NOAH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The Decision To Walk With God</a:t>
            </a:r>
          </a:p>
          <a:p>
            <a:pPr lvl="1"/>
            <a:r>
              <a:rPr lang="en-US" sz="2400" dirty="0" smtClean="0"/>
              <a:t>Genesis 6:9</a:t>
            </a:r>
          </a:p>
        </p:txBody>
      </p:sp>
    </p:spTree>
    <p:extLst>
      <p:ext uri="{BB962C8B-B14F-4D97-AF65-F5344CB8AC3E}">
        <p14:creationId xmlns:p14="http://schemas.microsoft.com/office/powerpoint/2010/main" val="266239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With God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600" dirty="0"/>
              <a:t>I</a:t>
            </a:r>
            <a:r>
              <a:rPr lang="en-US" sz="3600" dirty="0" smtClean="0"/>
              <a:t>s a conscientious decision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Is an independent decision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Ezekiel 14:12-20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600" dirty="0" smtClean="0"/>
              <a:t>Is a weighty decision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Deuteronomy 30:19, 20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17991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200" y="5638800"/>
            <a:ext cx="7239000" cy="1143000"/>
          </a:xfrm>
        </p:spPr>
        <p:txBody>
          <a:bodyPr/>
          <a:lstStyle/>
          <a:p>
            <a:r>
              <a:rPr lang="en-US" sz="6600" spc="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Eras Bold ITC" panose="020B0907030504020204" pitchFamily="34" charset="0"/>
              </a:rPr>
              <a:t>OBSTACLES</a:t>
            </a:r>
            <a:r>
              <a:rPr lang="en-US" sz="6600" dirty="0" smtClean="0"/>
              <a:t> </a:t>
            </a:r>
            <a:br>
              <a:rPr lang="en-US" sz="6600" dirty="0" smtClean="0"/>
            </a:br>
            <a:r>
              <a:rPr lang="en-US" sz="4800" dirty="0" smtClean="0"/>
              <a:t>at the</a:t>
            </a:r>
            <a:r>
              <a:rPr lang="en-US" sz="6600" dirty="0" smtClean="0"/>
              <a:t> </a:t>
            </a:r>
            <a:r>
              <a:rPr lang="en-US" sz="6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CROSSROAD</a:t>
            </a:r>
            <a:endParaRPr lang="en-US" sz="6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95400" y="381000"/>
            <a:ext cx="7467600" cy="4419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Indecision</a:t>
            </a:r>
            <a:r>
              <a:rPr lang="en-US" sz="3800" dirty="0" smtClean="0"/>
              <a:t> (1 Kin. 18:21)</a:t>
            </a:r>
          </a:p>
          <a:p>
            <a:r>
              <a:rPr lang="en-US" sz="3800" b="1" dirty="0"/>
              <a:t>D</a:t>
            </a:r>
            <a:r>
              <a:rPr lang="en-US" sz="3800" b="1" dirty="0" smtClean="0"/>
              <a:t>uplicity</a:t>
            </a:r>
            <a:r>
              <a:rPr lang="en-US" sz="3800" dirty="0" smtClean="0"/>
              <a:t> (2 Kin. 17:41)</a:t>
            </a:r>
          </a:p>
          <a:p>
            <a:pPr lvl="1"/>
            <a:r>
              <a:rPr lang="en-US" sz="2800" dirty="0" smtClean="0"/>
              <a:t>Will not work (Hos. 10:2; Matt. 6:24)</a:t>
            </a:r>
          </a:p>
          <a:p>
            <a:r>
              <a:rPr lang="en-US" sz="3800" b="1" dirty="0" smtClean="0"/>
              <a:t>Stubbornness </a:t>
            </a:r>
            <a:r>
              <a:rPr lang="en-US" sz="3800" dirty="0" smtClean="0"/>
              <a:t>(Ps. 81:10-13)</a:t>
            </a:r>
          </a:p>
          <a:p>
            <a:pPr lvl="1"/>
            <a:r>
              <a:rPr lang="en-US" sz="2800" dirty="0" smtClean="0"/>
              <a:t>Not </a:t>
            </a:r>
            <a:r>
              <a:rPr lang="en-US" sz="2800" i="1" dirty="0" smtClean="0"/>
              <a:t>irresistible</a:t>
            </a:r>
            <a:r>
              <a:rPr lang="en-US" sz="2800" dirty="0" smtClean="0"/>
              <a:t> </a:t>
            </a:r>
            <a:r>
              <a:rPr lang="en-US" sz="2800" i="1" dirty="0" smtClean="0"/>
              <a:t>grace!</a:t>
            </a:r>
            <a:endParaRPr lang="en-US" sz="2800" dirty="0" smtClean="0"/>
          </a:p>
          <a:p>
            <a:pPr lvl="1"/>
            <a:r>
              <a:rPr lang="en-US" sz="2800" dirty="0" smtClean="0"/>
              <a:t>Isa. 66:4; Jer. 7:13; Matt. 22:3; 23:37; Jn. 5:40; Rom. 10:21; 2 Pet. 3:9</a:t>
            </a:r>
          </a:p>
        </p:txBody>
      </p:sp>
    </p:spTree>
    <p:extLst>
      <p:ext uri="{BB962C8B-B14F-4D97-AF65-F5344CB8AC3E}">
        <p14:creationId xmlns:p14="http://schemas.microsoft.com/office/powerpoint/2010/main" val="234248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NOAH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Decision To Walk With God</a:t>
            </a:r>
          </a:p>
          <a:p>
            <a:pPr lvl="1"/>
            <a:r>
              <a:rPr lang="en-US" sz="2400" dirty="0" smtClean="0"/>
              <a:t>Genesis 6:9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The Decision To Work Out His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Salvation</a:t>
            </a:r>
          </a:p>
          <a:p>
            <a:pPr lvl="1"/>
            <a:r>
              <a:rPr lang="en-US" sz="2400" dirty="0" smtClean="0"/>
              <a:t>Genesis 6:13-22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10579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2818</TotalTime>
  <Words>366</Words>
  <Application>Microsoft Office PowerPoint</Application>
  <PresentationFormat>On-screen Show (4:3)</PresentationFormat>
  <Paragraphs>76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Berlin Sans FB Demi</vt:lpstr>
      <vt:lpstr>Wingdings</vt:lpstr>
      <vt:lpstr>Arial Black</vt:lpstr>
      <vt:lpstr>Eras Bold ITC</vt:lpstr>
      <vt:lpstr>Calibri</vt:lpstr>
      <vt:lpstr>Bell MT</vt:lpstr>
      <vt:lpstr>Segoe UI Semibold</vt:lpstr>
      <vt:lpstr>Thermal</vt:lpstr>
      <vt:lpstr>LIVING A RIGHTEOUS LIFE IN A WICKED WORLD</vt:lpstr>
      <vt:lpstr>What Did God SEE?</vt:lpstr>
      <vt:lpstr>What Did God FEEL?</vt:lpstr>
      <vt:lpstr>THE CHALLENGE IN EVERY GENERATION</vt:lpstr>
      <vt:lpstr>HOW BIG IS SIN?</vt:lpstr>
      <vt:lpstr>NOAH</vt:lpstr>
      <vt:lpstr>Walking With God</vt:lpstr>
      <vt:lpstr>OBSTACLES  at the CROSSROAD</vt:lpstr>
      <vt:lpstr>NOAH</vt:lpstr>
      <vt:lpstr>FAITH—Hebrews 11:7</vt:lpstr>
      <vt:lpstr>NOAH</vt:lpstr>
      <vt:lpstr>PSALM 18</vt:lpstr>
      <vt:lpstr>Genesis 6 &amp; 7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J. Wallace</dc:creator>
  <cp:lastModifiedBy>Steven J. Wallace</cp:lastModifiedBy>
  <cp:revision>58</cp:revision>
  <dcterms:created xsi:type="dcterms:W3CDTF">2016-02-09T17:55:35Z</dcterms:created>
  <dcterms:modified xsi:type="dcterms:W3CDTF">2016-03-18T18:47:55Z</dcterms:modified>
</cp:coreProperties>
</file>